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92" r:id="rId7"/>
    <p:sldMasterId id="2147483805" r:id="rId8"/>
    <p:sldMasterId id="2147483817" r:id="rId9"/>
    <p:sldMasterId id="2147483829" r:id="rId10"/>
    <p:sldMasterId id="2147483841" r:id="rId11"/>
    <p:sldMasterId id="2147483853" r:id="rId12"/>
    <p:sldMasterId id="2147483865" r:id="rId13"/>
    <p:sldMasterId id="2147483877" r:id="rId14"/>
    <p:sldMasterId id="2147483961" r:id="rId15"/>
  </p:sldMasterIdLst>
  <p:notesMasterIdLst>
    <p:notesMasterId r:id="rId21"/>
  </p:notesMasterIdLst>
  <p:sldIdLst>
    <p:sldId id="256" r:id="rId16"/>
    <p:sldId id="257" r:id="rId17"/>
    <p:sldId id="266" r:id="rId18"/>
    <p:sldId id="264" r:id="rId19"/>
    <p:sldId id="267" r:id="rId2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29" autoAdjust="0"/>
    <p:restoredTop sz="94660"/>
  </p:normalViewPr>
  <p:slideViewPr>
    <p:cSldViewPr>
      <p:cViewPr varScale="1">
        <p:scale>
          <a:sx n="104" d="100"/>
          <a:sy n="104" d="100"/>
        </p:scale>
        <p:origin x="-1044" y="-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7573A-671F-4334-95A8-57D03991636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13FD48-BC31-4CEE-A9A0-A7CE868E816C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Khởi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sz="2000" b="1" dirty="0" smtClean="0">
              <a:latin typeface="Times New Roman" pitchFamily="18" charset="0"/>
              <a:cs typeface="Times New Roman" pitchFamily="18" charset="0"/>
            </a:rPr>
            <a:t>động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B3D091DE-12F9-4B56-B55C-5388E295414A}" type="parTrans" cxnId="{49276DBF-26D6-4353-8445-93D0C804C597}">
      <dgm:prSet/>
      <dgm:spPr/>
      <dgm:t>
        <a:bodyPr/>
        <a:lstStyle/>
        <a:p>
          <a:endParaRPr lang="en-US"/>
        </a:p>
      </dgm:t>
    </dgm:pt>
    <dgm:pt modelId="{B222FED9-800B-4AC0-8641-325330893E85}" type="sibTrans" cxnId="{49276DBF-26D6-4353-8445-93D0C804C597}">
      <dgm:prSet/>
      <dgm:spPr/>
      <dgm:t>
        <a:bodyPr/>
        <a:lstStyle/>
        <a:p>
          <a:endParaRPr lang="en-US"/>
        </a:p>
      </dgm:t>
    </dgm:pt>
    <dgm:pt modelId="{DE28FEDE-1D6C-460C-9BD5-5304645A8B5D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Khởi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sz="2000" b="1" dirty="0" smtClean="0">
              <a:latin typeface="Times New Roman" pitchFamily="18" charset="0"/>
              <a:cs typeface="Times New Roman" pitchFamily="18" charset="0"/>
            </a:rPr>
            <a:t>đ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ộng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chung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88544AAF-71C8-4C32-AA55-63CD6E6201B5}" type="parTrans" cxnId="{4AEB299B-4327-4B71-913D-4B3525FCE499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F5628EC4-0A3A-43CE-A09C-82218191B9E3}" type="sibTrans" cxnId="{4AEB299B-4327-4B71-913D-4B3525FCE499}">
      <dgm:prSet/>
      <dgm:spPr/>
      <dgm:t>
        <a:bodyPr/>
        <a:lstStyle/>
        <a:p>
          <a:endParaRPr lang="en-US"/>
        </a:p>
      </dgm:t>
    </dgm:pt>
    <dgm:pt modelId="{ACC3379B-1843-46DB-B25B-33C8B94946E5}">
      <dgm:prSet phldrT="[Text]" custT="1"/>
      <dgm:spPr/>
      <dgm:t>
        <a:bodyPr/>
        <a:lstStyle/>
        <a:p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Xoay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khớp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cổ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tay-chân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khủy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vai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hông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gối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.</a:t>
          </a:r>
          <a:r>
            <a:rPr lang="en-US" sz="2000" b="1" i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7723B6AF-C3A6-44B4-B985-E080E1CD64BF}" type="parTrans" cxnId="{9DBAE406-3DF8-469F-B24F-4E1509F877FC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7F5C438C-972C-4CC6-B910-48A2850D1AF8}" type="sibTrans" cxnId="{9DBAE406-3DF8-469F-B24F-4E1509F877FC}">
      <dgm:prSet/>
      <dgm:spPr/>
      <dgm:t>
        <a:bodyPr/>
        <a:lstStyle/>
        <a:p>
          <a:endParaRPr lang="en-US"/>
        </a:p>
      </dgm:t>
    </dgm:pt>
    <dgm:pt modelId="{56848756-83A4-4B5D-852F-1AEFA8484AAC}">
      <dgm:prSet phldrT="[Text]" custT="1"/>
      <dgm:spPr/>
      <dgm:t>
        <a:bodyPr/>
        <a:lstStyle/>
        <a:p>
          <a:r>
            <a:rPr lang="en-US" sz="2000" b="1" i="1" smtClean="0">
              <a:latin typeface="Times New Roman" pitchFamily="18" charset="0"/>
              <a:cs typeface="Times New Roman" pitchFamily="18" charset="0"/>
            </a:rPr>
            <a:t>Khởi động chuyên môn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EA4CE23A-A618-4569-982F-7047D3507106}" type="parTrans" cxnId="{92E52EF1-3B3E-49B0-9ECB-1352AF867FDB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16E73213-23BF-41BB-B4CF-0971E839A03A}" type="sibTrans" cxnId="{92E52EF1-3B3E-49B0-9ECB-1352AF867FDB}">
      <dgm:prSet/>
      <dgm:spPr/>
      <dgm:t>
        <a:bodyPr/>
        <a:lstStyle/>
        <a:p>
          <a:endParaRPr lang="en-US"/>
        </a:p>
      </dgm:t>
    </dgm:pt>
    <dgm:pt modelId="{05CD332A-DF76-477A-860B-EF3EC4D584EA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Ép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dọc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ép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ngang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3A828F83-9F39-4ED7-94A7-0D3E57EE825E}" type="parTrans" cxnId="{F967B284-6D45-4325-B515-97FD99D53934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DB6E22FC-5E8B-49B4-A067-49B30DCF6B34}" type="sibTrans" cxnId="{F967B284-6D45-4325-B515-97FD99D53934}">
      <dgm:prSet/>
      <dgm:spPr/>
      <dgm:t>
        <a:bodyPr/>
        <a:lstStyle/>
        <a:p>
          <a:endParaRPr lang="en-US"/>
        </a:p>
      </dgm:t>
    </dgm:pt>
    <dgm:pt modelId="{2175C666-5C95-410F-AF27-CACC43E014F9}" type="pres">
      <dgm:prSet presAssocID="{BE07573A-671F-4334-95A8-57D03991636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C4C175-C391-4FBD-8B1C-90E77CABAD04}" type="pres">
      <dgm:prSet presAssocID="{DA13FD48-BC31-4CEE-A9A0-A7CE868E816C}" presName="root1" presStyleCnt="0"/>
      <dgm:spPr/>
    </dgm:pt>
    <dgm:pt modelId="{2144A5E1-BEF4-4E51-8AAD-970D1DC47F0A}" type="pres">
      <dgm:prSet presAssocID="{DA13FD48-BC31-4CEE-A9A0-A7CE868E816C}" presName="LevelOneTextNode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901ADB-9A7D-4974-AAAD-8E53EB4A758C}" type="pres">
      <dgm:prSet presAssocID="{DA13FD48-BC31-4CEE-A9A0-A7CE868E816C}" presName="level2hierChild" presStyleCnt="0"/>
      <dgm:spPr/>
    </dgm:pt>
    <dgm:pt modelId="{79A25BA0-EE33-46E9-9992-A3BE0DDA6D36}" type="pres">
      <dgm:prSet presAssocID="{88544AAF-71C8-4C32-AA55-63CD6E6201B5}" presName="conn2-1" presStyleLbl="parChTrans1D2" presStyleIdx="0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2958B19-3E03-4B83-8DED-FFA4F4C9DCA7}" type="pres">
      <dgm:prSet presAssocID="{88544AAF-71C8-4C32-AA55-63CD6E6201B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1BDDC66-DFF4-41CC-9DBE-176F617E25C2}" type="pres">
      <dgm:prSet presAssocID="{DE28FEDE-1D6C-460C-9BD5-5304645A8B5D}" presName="root2" presStyleCnt="0"/>
      <dgm:spPr/>
    </dgm:pt>
    <dgm:pt modelId="{88BFDE97-3C9D-49C6-8098-78A45A857D7D}" type="pres">
      <dgm:prSet presAssocID="{DE28FEDE-1D6C-460C-9BD5-5304645A8B5D}" presName="LevelTwoTextNode" presStyleLbl="node2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6B9405C-0E76-4558-9C36-7F8221CF85A4}" type="pres">
      <dgm:prSet presAssocID="{DE28FEDE-1D6C-460C-9BD5-5304645A8B5D}" presName="level3hierChild" presStyleCnt="0"/>
      <dgm:spPr/>
    </dgm:pt>
    <dgm:pt modelId="{10450B79-7900-4161-B4D1-A6CBB8B62EE3}" type="pres">
      <dgm:prSet presAssocID="{7723B6AF-C3A6-44B4-B985-E080E1CD64BF}" presName="conn2-1" presStyleLbl="parChTrans1D3" presStyleIdx="0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69E729-6503-40E4-9309-15BB88F831D7}" type="pres">
      <dgm:prSet presAssocID="{7723B6AF-C3A6-44B4-B985-E080E1CD64BF}" presName="connTx" presStyleLbl="parChTrans1D3" presStyleIdx="0" presStyleCnt="2"/>
      <dgm:spPr/>
      <dgm:t>
        <a:bodyPr/>
        <a:lstStyle/>
        <a:p>
          <a:endParaRPr lang="en-US"/>
        </a:p>
      </dgm:t>
    </dgm:pt>
    <dgm:pt modelId="{10A45FA1-BB6E-4A12-84FE-7A9C34D59380}" type="pres">
      <dgm:prSet presAssocID="{ACC3379B-1843-46DB-B25B-33C8B94946E5}" presName="root2" presStyleCnt="0"/>
      <dgm:spPr/>
    </dgm:pt>
    <dgm:pt modelId="{C27E8416-C770-4E09-9C18-C5D7D883D42E}" type="pres">
      <dgm:prSet presAssocID="{ACC3379B-1843-46DB-B25B-33C8B94946E5}" presName="LevelTwoTextNode" presStyleLbl="node3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C4CD9E5-0A27-46A8-8F06-902F3FF8A9A1}" type="pres">
      <dgm:prSet presAssocID="{ACC3379B-1843-46DB-B25B-33C8B94946E5}" presName="level3hierChild" presStyleCnt="0"/>
      <dgm:spPr/>
    </dgm:pt>
    <dgm:pt modelId="{B71BB8A1-EC59-4DAC-BD5D-E4F9A73CC0C3}" type="pres">
      <dgm:prSet presAssocID="{EA4CE23A-A618-4569-982F-7047D3507106}" presName="conn2-1" presStyleLbl="parChTrans1D2" presStyleIdx="1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C268E6E-1FE7-4BC4-8834-7E0CED6EB09A}" type="pres">
      <dgm:prSet presAssocID="{EA4CE23A-A618-4569-982F-7047D350710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CE7A9D3-E514-4E80-A537-D9972A3108B3}" type="pres">
      <dgm:prSet presAssocID="{56848756-83A4-4B5D-852F-1AEFA8484AAC}" presName="root2" presStyleCnt="0"/>
      <dgm:spPr/>
    </dgm:pt>
    <dgm:pt modelId="{E02E1BD1-FCD9-4A62-8F35-C7871B1D2156}" type="pres">
      <dgm:prSet presAssocID="{56848756-83A4-4B5D-852F-1AEFA8484AAC}" presName="LevelTwoTextNode" presStyleLbl="node2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5A200A5-7002-4D71-A78B-B01086D316E1}" type="pres">
      <dgm:prSet presAssocID="{56848756-83A4-4B5D-852F-1AEFA8484AAC}" presName="level3hierChild" presStyleCnt="0"/>
      <dgm:spPr/>
    </dgm:pt>
    <dgm:pt modelId="{6E59332C-D776-46BC-8C06-CB0D3FD21417}" type="pres">
      <dgm:prSet presAssocID="{3A828F83-9F39-4ED7-94A7-0D3E57EE825E}" presName="conn2-1" presStyleLbl="parChTrans1D3" presStyleIdx="1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8C94B0E-8DAF-4BA0-A0D4-5EC675F4C185}" type="pres">
      <dgm:prSet presAssocID="{3A828F83-9F39-4ED7-94A7-0D3E57EE825E}" presName="connTx" presStyleLbl="parChTrans1D3" presStyleIdx="1" presStyleCnt="2"/>
      <dgm:spPr/>
      <dgm:t>
        <a:bodyPr/>
        <a:lstStyle/>
        <a:p>
          <a:endParaRPr lang="en-US"/>
        </a:p>
      </dgm:t>
    </dgm:pt>
    <dgm:pt modelId="{5716ED7B-34B3-4F9D-8A77-A27C2ABCD0B0}" type="pres">
      <dgm:prSet presAssocID="{05CD332A-DF76-477A-860B-EF3EC4D584EA}" presName="root2" presStyleCnt="0"/>
      <dgm:spPr/>
    </dgm:pt>
    <dgm:pt modelId="{E17BE1F1-D15D-4F1B-84A9-0BC9BAFC87A0}" type="pres">
      <dgm:prSet presAssocID="{05CD332A-DF76-477A-860B-EF3EC4D584EA}" presName="LevelTwoTextNode" presStyleLbl="node3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7F63E34-1CBB-450C-A5F1-CC84EB722B41}" type="pres">
      <dgm:prSet presAssocID="{05CD332A-DF76-477A-860B-EF3EC4D584EA}" presName="level3hierChild" presStyleCnt="0"/>
      <dgm:spPr/>
    </dgm:pt>
  </dgm:ptLst>
  <dgm:cxnLst>
    <dgm:cxn modelId="{F967B284-6D45-4325-B515-97FD99D53934}" srcId="{56848756-83A4-4B5D-852F-1AEFA8484AAC}" destId="{05CD332A-DF76-477A-860B-EF3EC4D584EA}" srcOrd="0" destOrd="0" parTransId="{3A828F83-9F39-4ED7-94A7-0D3E57EE825E}" sibTransId="{DB6E22FC-5E8B-49B4-A067-49B30DCF6B34}"/>
    <dgm:cxn modelId="{3624EB25-4A0C-4E6A-BF6E-2CD97A037D93}" type="presOf" srcId="{BE07573A-671F-4334-95A8-57D03991636F}" destId="{2175C666-5C95-410F-AF27-CACC43E014F9}" srcOrd="0" destOrd="0" presId="urn:microsoft.com/office/officeart/2005/8/layout/hierarchy2"/>
    <dgm:cxn modelId="{58E9C9E0-CC04-43A9-A8A4-F717EBBC5E26}" type="presOf" srcId="{56848756-83A4-4B5D-852F-1AEFA8484AAC}" destId="{E02E1BD1-FCD9-4A62-8F35-C7871B1D2156}" srcOrd="0" destOrd="0" presId="urn:microsoft.com/office/officeart/2005/8/layout/hierarchy2"/>
    <dgm:cxn modelId="{72C809C0-3827-4E08-BF18-96F974DA2BA3}" type="presOf" srcId="{88544AAF-71C8-4C32-AA55-63CD6E6201B5}" destId="{42958B19-3E03-4B83-8DED-FFA4F4C9DCA7}" srcOrd="1" destOrd="0" presId="urn:microsoft.com/office/officeart/2005/8/layout/hierarchy2"/>
    <dgm:cxn modelId="{8C277EEB-45AE-4DCA-BE9F-7EAD8497CEF9}" type="presOf" srcId="{3A828F83-9F39-4ED7-94A7-0D3E57EE825E}" destId="{6E59332C-D776-46BC-8C06-CB0D3FD21417}" srcOrd="0" destOrd="0" presId="urn:microsoft.com/office/officeart/2005/8/layout/hierarchy2"/>
    <dgm:cxn modelId="{11EACCFE-A6B1-4D49-82B2-48AC2466BE6C}" type="presOf" srcId="{EA4CE23A-A618-4569-982F-7047D3507106}" destId="{B71BB8A1-EC59-4DAC-BD5D-E4F9A73CC0C3}" srcOrd="0" destOrd="0" presId="urn:microsoft.com/office/officeart/2005/8/layout/hierarchy2"/>
    <dgm:cxn modelId="{59B2B655-A961-4D5D-BE9F-188D11C718DC}" type="presOf" srcId="{DA13FD48-BC31-4CEE-A9A0-A7CE868E816C}" destId="{2144A5E1-BEF4-4E51-8AAD-970D1DC47F0A}" srcOrd="0" destOrd="0" presId="urn:microsoft.com/office/officeart/2005/8/layout/hierarchy2"/>
    <dgm:cxn modelId="{92E52EF1-3B3E-49B0-9ECB-1352AF867FDB}" srcId="{DA13FD48-BC31-4CEE-A9A0-A7CE868E816C}" destId="{56848756-83A4-4B5D-852F-1AEFA8484AAC}" srcOrd="1" destOrd="0" parTransId="{EA4CE23A-A618-4569-982F-7047D3507106}" sibTransId="{16E73213-23BF-41BB-B4CF-0971E839A03A}"/>
    <dgm:cxn modelId="{010A41A4-0EB1-4EEE-8BA9-70EAD8229484}" type="presOf" srcId="{05CD332A-DF76-477A-860B-EF3EC4D584EA}" destId="{E17BE1F1-D15D-4F1B-84A9-0BC9BAFC87A0}" srcOrd="0" destOrd="0" presId="urn:microsoft.com/office/officeart/2005/8/layout/hierarchy2"/>
    <dgm:cxn modelId="{9DBAE406-3DF8-469F-B24F-4E1509F877FC}" srcId="{DE28FEDE-1D6C-460C-9BD5-5304645A8B5D}" destId="{ACC3379B-1843-46DB-B25B-33C8B94946E5}" srcOrd="0" destOrd="0" parTransId="{7723B6AF-C3A6-44B4-B985-E080E1CD64BF}" sibTransId="{7F5C438C-972C-4CC6-B910-48A2850D1AF8}"/>
    <dgm:cxn modelId="{FAE03881-FADD-4C2A-8573-BD76E1E098B2}" type="presOf" srcId="{EA4CE23A-A618-4569-982F-7047D3507106}" destId="{0C268E6E-1FE7-4BC4-8834-7E0CED6EB09A}" srcOrd="1" destOrd="0" presId="urn:microsoft.com/office/officeart/2005/8/layout/hierarchy2"/>
    <dgm:cxn modelId="{4AEB299B-4327-4B71-913D-4B3525FCE499}" srcId="{DA13FD48-BC31-4CEE-A9A0-A7CE868E816C}" destId="{DE28FEDE-1D6C-460C-9BD5-5304645A8B5D}" srcOrd="0" destOrd="0" parTransId="{88544AAF-71C8-4C32-AA55-63CD6E6201B5}" sibTransId="{F5628EC4-0A3A-43CE-A09C-82218191B9E3}"/>
    <dgm:cxn modelId="{49276DBF-26D6-4353-8445-93D0C804C597}" srcId="{BE07573A-671F-4334-95A8-57D03991636F}" destId="{DA13FD48-BC31-4CEE-A9A0-A7CE868E816C}" srcOrd="0" destOrd="0" parTransId="{B3D091DE-12F9-4B56-B55C-5388E295414A}" sibTransId="{B222FED9-800B-4AC0-8641-325330893E85}"/>
    <dgm:cxn modelId="{F3CD9F0B-A41E-4CE3-A62E-62B5DE466F8D}" type="presOf" srcId="{7723B6AF-C3A6-44B4-B985-E080E1CD64BF}" destId="{10450B79-7900-4161-B4D1-A6CBB8B62EE3}" srcOrd="0" destOrd="0" presId="urn:microsoft.com/office/officeart/2005/8/layout/hierarchy2"/>
    <dgm:cxn modelId="{BC285B72-EFE4-4E65-AAD3-F53576648907}" type="presOf" srcId="{3A828F83-9F39-4ED7-94A7-0D3E57EE825E}" destId="{08C94B0E-8DAF-4BA0-A0D4-5EC675F4C185}" srcOrd="1" destOrd="0" presId="urn:microsoft.com/office/officeart/2005/8/layout/hierarchy2"/>
    <dgm:cxn modelId="{90011AA1-3158-424C-A8C0-0D5410BC2EA4}" type="presOf" srcId="{7723B6AF-C3A6-44B4-B985-E080E1CD64BF}" destId="{D569E729-6503-40E4-9309-15BB88F831D7}" srcOrd="1" destOrd="0" presId="urn:microsoft.com/office/officeart/2005/8/layout/hierarchy2"/>
    <dgm:cxn modelId="{6785C0E3-E22D-48D4-9283-6E12C29D272D}" type="presOf" srcId="{ACC3379B-1843-46DB-B25B-33C8B94946E5}" destId="{C27E8416-C770-4E09-9C18-C5D7D883D42E}" srcOrd="0" destOrd="0" presId="urn:microsoft.com/office/officeart/2005/8/layout/hierarchy2"/>
    <dgm:cxn modelId="{A6144A8A-9D20-4A22-93C9-2663332C2BC4}" type="presOf" srcId="{DE28FEDE-1D6C-460C-9BD5-5304645A8B5D}" destId="{88BFDE97-3C9D-49C6-8098-78A45A857D7D}" srcOrd="0" destOrd="0" presId="urn:microsoft.com/office/officeart/2005/8/layout/hierarchy2"/>
    <dgm:cxn modelId="{11D6465F-1AAD-4B89-9F3F-816F8708A300}" type="presOf" srcId="{88544AAF-71C8-4C32-AA55-63CD6E6201B5}" destId="{79A25BA0-EE33-46E9-9992-A3BE0DDA6D36}" srcOrd="0" destOrd="0" presId="urn:microsoft.com/office/officeart/2005/8/layout/hierarchy2"/>
    <dgm:cxn modelId="{A3D7EFFB-AE00-4546-86B2-3DAD56C5EFB3}" type="presParOf" srcId="{2175C666-5C95-410F-AF27-CACC43E014F9}" destId="{A9C4C175-C391-4FBD-8B1C-90E77CABAD04}" srcOrd="0" destOrd="0" presId="urn:microsoft.com/office/officeart/2005/8/layout/hierarchy2"/>
    <dgm:cxn modelId="{9F300045-0C27-4F55-8B69-602AB09F3950}" type="presParOf" srcId="{A9C4C175-C391-4FBD-8B1C-90E77CABAD04}" destId="{2144A5E1-BEF4-4E51-8AAD-970D1DC47F0A}" srcOrd="0" destOrd="0" presId="urn:microsoft.com/office/officeart/2005/8/layout/hierarchy2"/>
    <dgm:cxn modelId="{B8FA826C-A7EE-4EC7-BE7E-FFE09BD5E55E}" type="presParOf" srcId="{A9C4C175-C391-4FBD-8B1C-90E77CABAD04}" destId="{C7901ADB-9A7D-4974-AAAD-8E53EB4A758C}" srcOrd="1" destOrd="0" presId="urn:microsoft.com/office/officeart/2005/8/layout/hierarchy2"/>
    <dgm:cxn modelId="{4C5CB99A-0DC4-4442-B68B-F9D1A016C724}" type="presParOf" srcId="{C7901ADB-9A7D-4974-AAAD-8E53EB4A758C}" destId="{79A25BA0-EE33-46E9-9992-A3BE0DDA6D36}" srcOrd="0" destOrd="0" presId="urn:microsoft.com/office/officeart/2005/8/layout/hierarchy2"/>
    <dgm:cxn modelId="{37EA6501-8D09-4195-AE83-4AFA58F94AD5}" type="presParOf" srcId="{79A25BA0-EE33-46E9-9992-A3BE0DDA6D36}" destId="{42958B19-3E03-4B83-8DED-FFA4F4C9DCA7}" srcOrd="0" destOrd="0" presId="urn:microsoft.com/office/officeart/2005/8/layout/hierarchy2"/>
    <dgm:cxn modelId="{CDD1D5B6-B22E-454B-94CF-7D7EE67AFE3F}" type="presParOf" srcId="{C7901ADB-9A7D-4974-AAAD-8E53EB4A758C}" destId="{51BDDC66-DFF4-41CC-9DBE-176F617E25C2}" srcOrd="1" destOrd="0" presId="urn:microsoft.com/office/officeart/2005/8/layout/hierarchy2"/>
    <dgm:cxn modelId="{363F5954-8971-4112-BB83-70AFB2B7F12F}" type="presParOf" srcId="{51BDDC66-DFF4-41CC-9DBE-176F617E25C2}" destId="{88BFDE97-3C9D-49C6-8098-78A45A857D7D}" srcOrd="0" destOrd="0" presId="urn:microsoft.com/office/officeart/2005/8/layout/hierarchy2"/>
    <dgm:cxn modelId="{D18902A5-6292-4CF3-B96C-F6E75B438009}" type="presParOf" srcId="{51BDDC66-DFF4-41CC-9DBE-176F617E25C2}" destId="{36B9405C-0E76-4558-9C36-7F8221CF85A4}" srcOrd="1" destOrd="0" presId="urn:microsoft.com/office/officeart/2005/8/layout/hierarchy2"/>
    <dgm:cxn modelId="{97623C93-741B-41DF-87F4-42FA32DD3A8A}" type="presParOf" srcId="{36B9405C-0E76-4558-9C36-7F8221CF85A4}" destId="{10450B79-7900-4161-B4D1-A6CBB8B62EE3}" srcOrd="0" destOrd="0" presId="urn:microsoft.com/office/officeart/2005/8/layout/hierarchy2"/>
    <dgm:cxn modelId="{00788F31-5279-4213-BD67-FB30AD2DD3DC}" type="presParOf" srcId="{10450B79-7900-4161-B4D1-A6CBB8B62EE3}" destId="{D569E729-6503-40E4-9309-15BB88F831D7}" srcOrd="0" destOrd="0" presId="urn:microsoft.com/office/officeart/2005/8/layout/hierarchy2"/>
    <dgm:cxn modelId="{71131A6E-4666-48B4-A796-1E3DF4B4F464}" type="presParOf" srcId="{36B9405C-0E76-4558-9C36-7F8221CF85A4}" destId="{10A45FA1-BB6E-4A12-84FE-7A9C34D59380}" srcOrd="1" destOrd="0" presId="urn:microsoft.com/office/officeart/2005/8/layout/hierarchy2"/>
    <dgm:cxn modelId="{BF44A51D-B849-4963-93F8-3CE751877FB0}" type="presParOf" srcId="{10A45FA1-BB6E-4A12-84FE-7A9C34D59380}" destId="{C27E8416-C770-4E09-9C18-C5D7D883D42E}" srcOrd="0" destOrd="0" presId="urn:microsoft.com/office/officeart/2005/8/layout/hierarchy2"/>
    <dgm:cxn modelId="{2CC94BA6-1E47-4494-9548-2E41DB33147A}" type="presParOf" srcId="{10A45FA1-BB6E-4A12-84FE-7A9C34D59380}" destId="{FC4CD9E5-0A27-46A8-8F06-902F3FF8A9A1}" srcOrd="1" destOrd="0" presId="urn:microsoft.com/office/officeart/2005/8/layout/hierarchy2"/>
    <dgm:cxn modelId="{F5D2D05C-69EC-4154-BCF8-8696582645D7}" type="presParOf" srcId="{C7901ADB-9A7D-4974-AAAD-8E53EB4A758C}" destId="{B71BB8A1-EC59-4DAC-BD5D-E4F9A73CC0C3}" srcOrd="2" destOrd="0" presId="urn:microsoft.com/office/officeart/2005/8/layout/hierarchy2"/>
    <dgm:cxn modelId="{CEBAFAA5-9960-4F52-8A65-37C472775947}" type="presParOf" srcId="{B71BB8A1-EC59-4DAC-BD5D-E4F9A73CC0C3}" destId="{0C268E6E-1FE7-4BC4-8834-7E0CED6EB09A}" srcOrd="0" destOrd="0" presId="urn:microsoft.com/office/officeart/2005/8/layout/hierarchy2"/>
    <dgm:cxn modelId="{850046A5-7386-4AC0-A407-BFF288108EE8}" type="presParOf" srcId="{C7901ADB-9A7D-4974-AAAD-8E53EB4A758C}" destId="{DCE7A9D3-E514-4E80-A537-D9972A3108B3}" srcOrd="3" destOrd="0" presId="urn:microsoft.com/office/officeart/2005/8/layout/hierarchy2"/>
    <dgm:cxn modelId="{13414BEF-F155-49A2-B6CC-4FF2700FD709}" type="presParOf" srcId="{DCE7A9D3-E514-4E80-A537-D9972A3108B3}" destId="{E02E1BD1-FCD9-4A62-8F35-C7871B1D2156}" srcOrd="0" destOrd="0" presId="urn:microsoft.com/office/officeart/2005/8/layout/hierarchy2"/>
    <dgm:cxn modelId="{7E7B3197-4D75-497B-9242-6D105257D710}" type="presParOf" srcId="{DCE7A9D3-E514-4E80-A537-D9972A3108B3}" destId="{55A200A5-7002-4D71-A78B-B01086D316E1}" srcOrd="1" destOrd="0" presId="urn:microsoft.com/office/officeart/2005/8/layout/hierarchy2"/>
    <dgm:cxn modelId="{6478C9C6-AAD0-4F33-8373-C057ACEE6243}" type="presParOf" srcId="{55A200A5-7002-4D71-A78B-B01086D316E1}" destId="{6E59332C-D776-46BC-8C06-CB0D3FD21417}" srcOrd="0" destOrd="0" presId="urn:microsoft.com/office/officeart/2005/8/layout/hierarchy2"/>
    <dgm:cxn modelId="{C8F32C46-FA00-4488-9330-760C8DFC15F7}" type="presParOf" srcId="{6E59332C-D776-46BC-8C06-CB0D3FD21417}" destId="{08C94B0E-8DAF-4BA0-A0D4-5EC675F4C185}" srcOrd="0" destOrd="0" presId="urn:microsoft.com/office/officeart/2005/8/layout/hierarchy2"/>
    <dgm:cxn modelId="{69B69BFA-07FE-49ED-B5ED-836A851AA046}" type="presParOf" srcId="{55A200A5-7002-4D71-A78B-B01086D316E1}" destId="{5716ED7B-34B3-4F9D-8A77-A27C2ABCD0B0}" srcOrd="1" destOrd="0" presId="urn:microsoft.com/office/officeart/2005/8/layout/hierarchy2"/>
    <dgm:cxn modelId="{874875B5-9631-4266-B52B-C606CBE05F1A}" type="presParOf" srcId="{5716ED7B-34B3-4F9D-8A77-A27C2ABCD0B0}" destId="{E17BE1F1-D15D-4F1B-84A9-0BC9BAFC87A0}" srcOrd="0" destOrd="0" presId="urn:microsoft.com/office/officeart/2005/8/layout/hierarchy2"/>
    <dgm:cxn modelId="{E1570877-5049-4230-8C58-749C4435D292}" type="presParOf" srcId="{5716ED7B-34B3-4F9D-8A77-A27C2ABCD0B0}" destId="{67F63E34-1CBB-450C-A5F1-CC84EB722B41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5086A-1B7F-4E09-BB72-9475FE613A97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82F42-FEFA-4587-8BD6-B296851ED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6" y="2618053"/>
            <a:ext cx="5903913" cy="92471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6" y="3177646"/>
            <a:ext cx="5903913" cy="580761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0207291"/>
      </p:ext>
    </p:extLst>
  </p:cSld>
  <p:clrMapOvr>
    <a:masterClrMapping/>
  </p:clrMapOvr>
  <p:transition>
    <p:zo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48450" y="381000"/>
            <a:ext cx="20383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6265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2B75E-05AD-4C05-8DC0-4A8D7C126E7C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7E39-7CA7-40CB-B85D-8AA65ADC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5461F-D30A-4DDF-8A03-DE23111E4A81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22CC-8820-4E1D-89B5-ADDDAE3A4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82E13-983C-4474-A59B-418BF88A25AA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5EA26-7CB3-4CBC-9240-04468B80A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4E32-3180-42DE-BD10-B1442E70EE0B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B5E8-7AEC-43F5-A7B7-A314A8A98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CB86B-827E-4C47-8A67-85B2C51BDDE2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5A86-C82B-4D4F-9F68-D4FF551AD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4046D-0F73-4E72-835F-33BAB59259B9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8CFE5-4402-43F1-A0ED-50960DFB4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E8C7-A671-4E3E-A687-6C63F921505E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1E804-F0A1-4806-8B4B-8945A742F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74823-4537-4CFC-AA4C-0C78669FC587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8897F-6929-4D2A-B83C-121BAF312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B8E6A-8B5D-4144-AFA4-B4E6AC868ABF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BC03E-2C1A-4F38-BF31-7F307BEB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057011"/>
            <a:ext cx="1871662" cy="45600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4" y="1057011"/>
            <a:ext cx="5464175" cy="45600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6828132"/>
      </p:ext>
    </p:extLst>
  </p:cSld>
  <p:clrMapOvr>
    <a:masterClrMapping/>
  </p:clrMapOvr>
  <p:transition>
    <p:zo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8ED54-B583-43AA-9AC6-366FDE98B036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9CFED-54E8-442D-BC3C-B177C7A19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99802-9310-445B-B771-890F7AC0E3C6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B31E2-9688-4721-9B8B-734BB67D7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338" y="120386"/>
            <a:ext cx="8831262" cy="5467614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227107"/>
      </p:ext>
    </p:extLst>
  </p:cSld>
  <p:clrMapOvr>
    <a:masterClrMapping/>
  </p:clrMapOvr>
  <p:transition>
    <p:zo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3B16-DA88-4FE0-AB22-BB4858992853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FB584-C163-40BF-85E3-BE2BB2814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FF4DE-A01C-43CF-8483-22463301C008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1E0A-07D3-4CA1-B7A6-A62BA2CCF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470E-404C-48BE-9CD7-621E955FD69E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1D58-F192-4D59-9208-704B55AFF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7B3B1-9F35-43B3-B30E-B6CDD46951F2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05E1D-30A7-4B5E-8D18-3AAB8762C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B452-72E2-4315-8262-7FA1B4954055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1197B-67C9-4EB2-AC0F-60CC14145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1A51-8EDA-429F-AD3D-930768938540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4323-C8C0-42D8-ACB0-7920154A7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657F4-02C8-42DB-A61C-256DD549B338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2E35A-4991-4280-B7AF-31676BCE1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732317"/>
      </p:ext>
    </p:extLst>
  </p:cSld>
  <p:clrMapOvr>
    <a:masterClrMapping/>
  </p:clrMapOvr>
  <p:transition>
    <p:zo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D5626-4190-4707-BE59-DBC50B864B9C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76DB-5CD9-41B5-983F-84B22FB7B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A25F9-B819-4ED7-A516-F87A3DB39523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45C92-2AF9-4F39-BD93-D6393384A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B0C1-ACF1-429D-BB9C-CFE83B3E5F49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B144E-18E9-4163-A0AC-B92B06F45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CA745-3FAD-413A-9FCE-281A7307C548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0B9F4-8C55-42DC-B918-1730F1B9F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338" y="120386"/>
            <a:ext cx="8831262" cy="5467614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4266977"/>
      </p:ext>
    </p:extLst>
  </p:cSld>
  <p:clrMapOvr>
    <a:masterClrMapping/>
  </p:clrMapOvr>
  <p:transition>
    <p:zo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rgbClr val="6A3629"/>
            </a:gs>
            <a:gs pos="100000">
              <a:srgbClr val="411B0E">
                <a:lumMod val="85000"/>
                <a:lumOff val="15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EC90D-DE9A-4C7E-B554-DFFDB2EFDC53}" type="datetime1">
              <a:rPr lang="en-US" altLang="en-US"/>
              <a:pPr/>
              <a:t>10/12/2021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5B034-DE87-400F-B7FF-96E6F7A422B0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10/12/2021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4024C-AEB8-4A74-B193-CC35955F77C2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10/12/2021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BE028-3989-40E3-90DB-AF317F71C2CA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10/12/2021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03BFC-F6DB-45CD-931D-9D5677DE26F5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10/12/2021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2F61E-B43B-49D3-A7F4-AC497D22F9D9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80" y="1333500"/>
            <a:ext cx="331311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333500"/>
            <a:ext cx="3313112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477412"/>
      </p:ext>
    </p:extLst>
  </p:cSld>
  <p:clrMapOvr>
    <a:masterClrMapping/>
  </p:clrMapOvr>
  <p:transition>
    <p:zoom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10/12/2021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0D148-9FB0-4ED0-B15B-4ABF8F58D933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10/12/2021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15023-AB46-4B25-AD9D-CFC9AEF95347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10/12/2021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5A9FB-6642-4126-ACEC-BF672D78A622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10/12/2021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D24B-02FC-41AD-A4EF-403D3E6D3A5E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10/12/2021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90E7F-7381-4D21-BD52-F5C2E655257D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10/12/2021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B5B2F-C897-428A-B840-68074E554A03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8130"/>
            <a:ext cx="9013372" cy="557683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400800" cy="13335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6"/>
          <p:cNvSpPr/>
          <p:nvPr/>
        </p:nvSpPr>
        <p:spPr>
          <a:xfrm>
            <a:off x="62932" y="1207753"/>
            <a:ext cx="9021537" cy="127279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163934"/>
            <a:ext cx="9021537" cy="10048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480541"/>
            <a:ext cx="9021537" cy="9211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254942"/>
            <a:ext cx="8229600" cy="1225021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206500"/>
            <a:ext cx="777240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8130"/>
            <a:ext cx="9013372" cy="557683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93750"/>
            <a:ext cx="7772400" cy="1135063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23282"/>
            <a:ext cx="7772400" cy="1115218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5143500"/>
            <a:ext cx="4000500" cy="38100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/>
          <p:nvPr/>
        </p:nvSpPr>
        <p:spPr>
          <a:xfrm flipV="1">
            <a:off x="69413" y="1980692"/>
            <a:ext cx="9013515" cy="76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1951230"/>
            <a:ext cx="9013781" cy="3809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057400"/>
            <a:ext cx="9014621" cy="3810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5173980"/>
            <a:ext cx="457200" cy="381000"/>
          </a:xfrm>
        </p:spPr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206500"/>
            <a:ext cx="374904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206500"/>
            <a:ext cx="374904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126291"/>
      </p:ext>
    </p:extLst>
  </p:cSld>
  <p:clrMapOvr>
    <a:masterClrMapping/>
  </p:clrMapOvr>
  <p:transition>
    <p:zoom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7542"/>
            <a:ext cx="7772400" cy="9525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06500"/>
            <a:ext cx="3733800" cy="635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206500"/>
            <a:ext cx="3733800" cy="635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873250"/>
            <a:ext cx="3733800" cy="3238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873250"/>
            <a:ext cx="3733800" cy="3238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8129"/>
            <a:ext cx="9013372" cy="557784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7542"/>
            <a:ext cx="7772400" cy="9525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333500"/>
            <a:ext cx="1905000" cy="37465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333500"/>
            <a:ext cx="5715000" cy="3746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83792"/>
            <a:ext cx="7315200" cy="435240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538188"/>
            <a:ext cx="7315200" cy="5715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143500"/>
            <a:ext cx="3886200" cy="38100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5173980"/>
            <a:ext cx="457200" cy="381000"/>
          </a:xfrm>
        </p:spPr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Rectangle 10"/>
          <p:cNvSpPr/>
          <p:nvPr/>
        </p:nvSpPr>
        <p:spPr>
          <a:xfrm flipV="1">
            <a:off x="68307" y="3902963"/>
            <a:ext cx="9006840" cy="76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875396"/>
            <a:ext cx="9006639" cy="3809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977687"/>
            <a:ext cx="9006637" cy="40673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5563"/>
            <a:ext cx="9001873" cy="3817938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zoom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1168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28867"/>
            <a:ext cx="556260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8084200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208458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400443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4100714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0519949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4643119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28867"/>
            <a:ext cx="1693862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80" y="228867"/>
            <a:ext cx="4932363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6441126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6" y="2618053"/>
            <a:ext cx="5903913" cy="92471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6" y="3177646"/>
            <a:ext cx="5903913" cy="580761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4100714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00643497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1053741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3929568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578699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1193652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00643497"/>
      </p:ext>
    </p:extLst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05941256"/>
      </p:ext>
    </p:extLst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20341740"/>
      </p:ext>
    </p:extLst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0207291"/>
      </p:ext>
    </p:extLst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057011"/>
            <a:ext cx="1871662" cy="45600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4" y="1057011"/>
            <a:ext cx="5464175" cy="45600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6828132"/>
      </p:ext>
    </p:extLst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227107"/>
      </p:ext>
    </p:extLst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732317"/>
      </p:ext>
    </p:extLst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4266977"/>
      </p:ext>
    </p:extLst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80" y="1333500"/>
            <a:ext cx="331311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333500"/>
            <a:ext cx="3313112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477412"/>
      </p:ext>
    </p:extLst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126291"/>
      </p:ext>
    </p:extLst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808420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1053741"/>
      </p:ext>
    </p:extLst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208458"/>
      </p:ext>
    </p:extLst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4004436"/>
      </p:ext>
    </p:extLst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0519949"/>
      </p:ext>
    </p:extLst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4643119"/>
      </p:ext>
    </p:extLst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28867"/>
            <a:ext cx="1693862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80" y="228867"/>
            <a:ext cx="4932363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6441126"/>
      </p:ext>
    </p:extLst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6" y="2618053"/>
            <a:ext cx="5903913" cy="92471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6" y="3177646"/>
            <a:ext cx="5903913" cy="580761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4100714"/>
      </p:ext>
    </p:extLst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00643497"/>
      </p:ext>
    </p:extLst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1053741"/>
      </p:ext>
    </p:extLst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3929568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3929568"/>
      </p:ext>
    </p:extLst>
  </p:cSld>
  <p:clrMapOvr>
    <a:masterClrMapping/>
  </p:clrMapOvr>
  <p:transition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578699"/>
      </p:ext>
    </p:extLst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11936523"/>
      </p:ext>
    </p:extLst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05941256"/>
      </p:ext>
    </p:extLst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20341740"/>
      </p:ext>
    </p:extLst>
  </p:cSld>
  <p:clrMapOvr>
    <a:masterClrMapping/>
  </p:clrMapOvr>
  <p:transition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0207291"/>
      </p:ext>
    </p:extLst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057011"/>
            <a:ext cx="1871662" cy="45600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4" y="1057011"/>
            <a:ext cx="5464175" cy="45600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6828132"/>
      </p:ext>
    </p:extLst>
  </p:cSld>
  <p:clrMapOvr>
    <a:masterClrMapping/>
  </p:clrMapOvr>
  <p:transition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227107"/>
      </p:ext>
    </p:extLst>
  </p:cSld>
  <p:clrMapOvr>
    <a:masterClrMapping/>
  </p:clrMapOvr>
  <p:transition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732317"/>
      </p:ext>
    </p:extLst>
  </p:cSld>
  <p:clrMapOvr>
    <a:masterClrMapping/>
  </p:clrMapOvr>
  <p:transition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4266977"/>
      </p:ext>
    </p:extLst>
  </p:cSld>
  <p:clrMapOvr>
    <a:masterClrMapping/>
  </p:clrMapOvr>
  <p:transition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80" y="1333500"/>
            <a:ext cx="331311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333500"/>
            <a:ext cx="3313112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477412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578699"/>
      </p:ext>
    </p:extLst>
  </p:cSld>
  <p:clrMapOvr>
    <a:masterClrMapping/>
  </p:clrMapOvr>
  <p:transition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126291"/>
      </p:ext>
    </p:extLst>
  </p:cSld>
  <p:clrMapOvr>
    <a:masterClrMapping/>
  </p:clrMapOvr>
  <p:transition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8084200"/>
      </p:ext>
    </p:extLst>
  </p:cSld>
  <p:clrMapOvr>
    <a:masterClrMapping/>
  </p:clrMapOvr>
  <p:transition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208458"/>
      </p:ext>
    </p:extLst>
  </p:cSld>
  <p:clrMapOvr>
    <a:masterClrMapping/>
  </p:clrMapOvr>
  <p:transition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4004436"/>
      </p:ext>
    </p:extLst>
  </p:cSld>
  <p:clrMapOvr>
    <a:masterClrMapping/>
  </p:clrMapOvr>
  <p:transition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0519949"/>
      </p:ext>
    </p:extLst>
  </p:cSld>
  <p:clrMapOvr>
    <a:masterClrMapping/>
  </p:clrMapOvr>
  <p:transition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4643119"/>
      </p:ext>
    </p:extLst>
  </p:cSld>
  <p:clrMapOvr>
    <a:masterClrMapping/>
  </p:clrMapOvr>
  <p:transition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28867"/>
            <a:ext cx="1693862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80" y="228867"/>
            <a:ext cx="4932363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6441126"/>
      </p:ext>
    </p:extLst>
  </p:cSld>
  <p:clrMapOvr>
    <a:masterClrMapping/>
  </p:clrMapOvr>
  <p:transition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gray">
          <a:xfrm>
            <a:off x="0" y="2256896"/>
            <a:ext cx="9144000" cy="72892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2267479"/>
            <a:ext cx="9144000" cy="681303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1813719"/>
            <a:ext cx="7086600" cy="36380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9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black">
          <a:xfrm>
            <a:off x="381001" y="226220"/>
            <a:ext cx="1089025" cy="4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-11112" y="-10583"/>
            <a:ext cx="9175751" cy="5725583"/>
            <a:chOff x="-7" y="-8"/>
            <a:chExt cx="5780" cy="4328"/>
          </a:xfrm>
        </p:grpSpPr>
        <p:sp>
          <p:nvSpPr>
            <p:cNvPr id="3108" name="AutoShape 36"/>
            <p:cNvSpPr>
              <a:spLocks noChangeArrowheads="1"/>
            </p:cNvSpPr>
            <p:nvPr/>
          </p:nvSpPr>
          <p:spPr bwMode="gray">
            <a:xfrm>
              <a:off x="17" y="16"/>
              <a:ext cx="5729" cy="42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gray">
            <a:xfrm>
              <a:off x="-3" y="-8"/>
              <a:ext cx="295" cy="289"/>
            </a:xfrm>
            <a:custGeom>
              <a:avLst/>
              <a:gdLst>
                <a:gd name="T0" fmla="*/ 3 w 403"/>
                <a:gd name="T1" fmla="*/ 395 h 395"/>
                <a:gd name="T2" fmla="*/ 74 w 403"/>
                <a:gd name="T3" fmla="*/ 216 h 395"/>
                <a:gd name="T4" fmla="*/ 231 w 403"/>
                <a:gd name="T5" fmla="*/ 50 h 395"/>
                <a:gd name="T6" fmla="*/ 403 w 403"/>
                <a:gd name="T7" fmla="*/ 0 h 395"/>
                <a:gd name="T8" fmla="*/ 0 w 403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395">
                  <a:moveTo>
                    <a:pt x="3" y="395"/>
                  </a:moveTo>
                  <a:lnTo>
                    <a:pt x="74" y="216"/>
                  </a:lnTo>
                  <a:lnTo>
                    <a:pt x="231" y="50"/>
                  </a:lnTo>
                  <a:lnTo>
                    <a:pt x="40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gray">
            <a:xfrm>
              <a:off x="-7" y="3982"/>
              <a:ext cx="287" cy="338"/>
            </a:xfrm>
            <a:custGeom>
              <a:avLst/>
              <a:gdLst>
                <a:gd name="T0" fmla="*/ 391 w 391"/>
                <a:gd name="T1" fmla="*/ 473 h 473"/>
                <a:gd name="T2" fmla="*/ 151 w 391"/>
                <a:gd name="T3" fmla="*/ 353 h 473"/>
                <a:gd name="T4" fmla="*/ 42 w 391"/>
                <a:gd name="T5" fmla="*/ 201 h 473"/>
                <a:gd name="T6" fmla="*/ 0 w 391"/>
                <a:gd name="T7" fmla="*/ 0 h 473"/>
                <a:gd name="T8" fmla="*/ 1 w 391"/>
                <a:gd name="T9" fmla="*/ 47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473">
                  <a:moveTo>
                    <a:pt x="391" y="473"/>
                  </a:moveTo>
                  <a:lnTo>
                    <a:pt x="151" y="353"/>
                  </a:lnTo>
                  <a:lnTo>
                    <a:pt x="42" y="201"/>
                  </a:lnTo>
                  <a:lnTo>
                    <a:pt x="0" y="0"/>
                  </a:lnTo>
                  <a:lnTo>
                    <a:pt x="1" y="4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gray">
            <a:xfrm>
              <a:off x="5499" y="4026"/>
              <a:ext cx="274" cy="287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12" name="Freeform 40"/>
            <p:cNvSpPr>
              <a:spLocks/>
            </p:cNvSpPr>
            <p:nvPr/>
          </p:nvSpPr>
          <p:spPr bwMode="gray">
            <a:xfrm>
              <a:off x="5467" y="0"/>
              <a:ext cx="302" cy="288"/>
            </a:xfrm>
            <a:custGeom>
              <a:avLst/>
              <a:gdLst>
                <a:gd name="T0" fmla="*/ 0 w 403"/>
                <a:gd name="T1" fmla="*/ 0 h 403"/>
                <a:gd name="T2" fmla="*/ 221 w 403"/>
                <a:gd name="T3" fmla="*/ 96 h 403"/>
                <a:gd name="T4" fmla="*/ 353 w 403"/>
                <a:gd name="T5" fmla="*/ 231 h 403"/>
                <a:gd name="T6" fmla="*/ 403 w 403"/>
                <a:gd name="T7" fmla="*/ 403 h 403"/>
                <a:gd name="T8" fmla="*/ 403 w 403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03">
                  <a:moveTo>
                    <a:pt x="0" y="0"/>
                  </a:moveTo>
                  <a:lnTo>
                    <a:pt x="221" y="96"/>
                  </a:lnTo>
                  <a:lnTo>
                    <a:pt x="353" y="231"/>
                  </a:lnTo>
                  <a:lnTo>
                    <a:pt x="403" y="403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10239780"/>
      </p:ext>
    </p:extLst>
  </p:cSld>
  <p:clrMapOvr>
    <a:masterClrMapping/>
  </p:clrMapOvr>
  <p:transition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95057307"/>
      </p:ext>
    </p:extLst>
  </p:cSld>
  <p:clrMapOvr>
    <a:masterClrMapping/>
  </p:clrMapOvr>
  <p:transition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5145159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11936523"/>
      </p:ext>
    </p:extLst>
  </p:cSld>
  <p:clrMapOvr>
    <a:masterClrMapping/>
  </p:clrMapOvr>
  <p:transition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896938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896938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36245148"/>
      </p:ext>
    </p:extLst>
  </p:cSld>
  <p:clrMapOvr>
    <a:masterClrMapping/>
  </p:clrMapOvr>
  <p:transition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Chân trang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Chỗ dành sẵn cho Số hiệu Bản chiế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1712651"/>
      </p:ext>
    </p:extLst>
  </p:cSld>
  <p:clrMapOvr>
    <a:masterClrMapping/>
  </p:clrMapOvr>
  <p:transition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321447276"/>
      </p:ext>
    </p:extLst>
  </p:cSld>
  <p:clrMapOvr>
    <a:masterClrMapping/>
  </p:clrMapOvr>
  <p:transition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Chỗ dành sẵn cho Số hiệu Bản chiế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61019566"/>
      </p:ext>
    </p:extLst>
  </p:cSld>
  <p:clrMapOvr>
    <a:masterClrMapping/>
  </p:clrMapOvr>
  <p:transition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11188315"/>
      </p:ext>
    </p:extLst>
  </p:cSld>
  <p:clrMapOvr>
    <a:masterClrMapping/>
  </p:clrMapOvr>
  <p:transition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24399437"/>
      </p:ext>
    </p:extLst>
  </p:cSld>
  <p:clrMapOvr>
    <a:masterClrMapping/>
  </p:clrMapOvr>
  <p:transition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52250343"/>
      </p:ext>
    </p:extLst>
  </p:cSld>
  <p:clrMapOvr>
    <a:masterClrMapping/>
  </p:clrMapOvr>
  <p:transition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44979"/>
            <a:ext cx="2057400" cy="52255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44979"/>
            <a:ext cx="6019800" cy="52255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86855696"/>
      </p:ext>
    </p:extLst>
  </p:cSld>
  <p:clrMapOvr>
    <a:masterClrMapping/>
  </p:clrMapOvr>
  <p:transition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2925" y="44979"/>
            <a:ext cx="7392988" cy="469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Bảng 2"/>
          <p:cNvSpPr>
            <a:spLocks noGrp="1"/>
          </p:cNvSpPr>
          <p:nvPr>
            <p:ph type="tbl" idx="1"/>
          </p:nvPr>
        </p:nvSpPr>
        <p:spPr>
          <a:xfrm>
            <a:off x="457200" y="896938"/>
            <a:ext cx="8229600" cy="43735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>
          <a:xfrm>
            <a:off x="6084889" y="5375011"/>
            <a:ext cx="2897187" cy="267229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>
          <a:xfrm>
            <a:off x="107950" y="5378980"/>
            <a:ext cx="927100" cy="199761"/>
          </a:xfrm>
        </p:spPr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65119545"/>
      </p:ext>
    </p:extLst>
  </p:cSld>
  <p:clrMapOvr>
    <a:masterClrMapping/>
  </p:clrMapOvr>
  <p:transition>
    <p:zo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400684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05941256"/>
      </p:ext>
    </p:extLst>
  </p:cSld>
  <p:clrMapOvr>
    <a:masterClrMapping/>
  </p:clrMapOvr>
  <p:transition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7120921"/>
      </p:ext>
    </p:extLst>
  </p:cSld>
  <p:clrMapOvr>
    <a:masterClrMapping/>
  </p:clrMapOvr>
  <p:transition>
    <p:zo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0866233"/>
      </p:ext>
    </p:extLst>
  </p:cSld>
  <p:clrMapOvr>
    <a:masterClrMapping/>
  </p:clrMapOvr>
  <p:transition>
    <p:zo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5246921"/>
      </p:ext>
    </p:extLst>
  </p:cSld>
  <p:clrMapOvr>
    <a:masterClrMapping/>
  </p:clrMapOvr>
  <p:transition>
    <p:zo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3536712"/>
      </p:ext>
    </p:extLst>
  </p:cSld>
  <p:clrMapOvr>
    <a:masterClrMapping/>
  </p:clrMapOvr>
  <p:transition>
    <p:zo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7079154"/>
      </p:ext>
    </p:extLst>
  </p:cSld>
  <p:clrMapOvr>
    <a:masterClrMapping/>
  </p:clrMapOvr>
  <p:transition>
    <p:zo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0532549"/>
      </p:ext>
    </p:extLst>
  </p:cSld>
  <p:clrMapOvr>
    <a:masterClrMapping/>
  </p:clrMapOvr>
  <p:transition>
    <p:zo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9147071"/>
      </p:ext>
    </p:extLst>
  </p:cSld>
  <p:clrMapOvr>
    <a:masterClrMapping/>
  </p:clrMapOvr>
  <p:transition>
    <p:zo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0857488"/>
      </p:ext>
    </p:extLst>
  </p:cSld>
  <p:clrMapOvr>
    <a:masterClrMapping/>
  </p:clrMapOvr>
  <p:transition>
    <p:zo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1389517"/>
      </p:ext>
    </p:extLst>
  </p:cSld>
  <p:clrMapOvr>
    <a:masterClrMapping/>
  </p:clrMapOvr>
  <p:transition>
    <p:zo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9293587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20341740"/>
      </p:ext>
    </p:extLst>
  </p:cSld>
  <p:clrMapOvr>
    <a:masterClrMapping/>
  </p:clrMapOvr>
  <p:transition>
    <p:zo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gray">
          <a:xfrm>
            <a:off x="7391400" y="4889501"/>
            <a:ext cx="1384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i="1" smtClean="0">
                <a:solidFill>
                  <a:srgbClr val="FFFFFF"/>
                </a:solidFill>
                <a:latin typeface="Arial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1381125"/>
            <a:ext cx="7543800" cy="6985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3400" y="2222500"/>
            <a:ext cx="5181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5397500"/>
            <a:ext cx="2133600" cy="14287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6553200" y="5397500"/>
            <a:ext cx="2133600" cy="14287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ECC63A-64D6-4F06-8017-6EF8053B4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3400" y="1016000"/>
            <a:ext cx="40005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86300" y="1016000"/>
            <a:ext cx="40005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7011"/>
            <a:ext cx="7416800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37229"/>
            <a:ext cx="74168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3BFA6D-E87F-44CA-8C71-325476F4ADBA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BE56B0-CF91-43FF-8479-0B247EC1F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3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5BE6D9-2389-40EC-80F2-9A5E7BB2BC4D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E4A4CA-91AF-4386-A975-532AD2111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A3629"/>
            </a:gs>
            <a:gs pos="100000">
              <a:srgbClr val="411B0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BC7A9E-F1B1-436B-8872-76144C02D43C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0527A2-D83C-4E39-9C67-65DAC93BB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A6A52B6C-0914-4E9D-AFEB-7CC5453347A0}" type="datetime1">
              <a:rPr lang="en-US" altLang="en-US"/>
              <a:pPr/>
              <a:t>10/12/2021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3AC56241-391F-4C67-8F34-46B573A418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A3629"/>
            </a:gs>
            <a:gs pos="100000">
              <a:srgbClr val="411B0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9C842C89-0750-43B4-8542-50BF0D464AF1}" type="datetime1">
              <a:rPr lang="en-US" altLang="en-US"/>
              <a:pPr/>
              <a:t>10/12/2021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SimSun" pitchFamily="2" charset="-122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9135BEAE-DA33-4B8C-8D3F-35307F177F03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8129"/>
            <a:ext cx="9013372" cy="557784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28865"/>
            <a:ext cx="7772400" cy="9525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206500"/>
            <a:ext cx="7772400" cy="3810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5159375"/>
            <a:ext cx="2476500" cy="396875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10/12/2021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5143500"/>
            <a:ext cx="3962400" cy="3810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5175250"/>
            <a:ext cx="457200" cy="3810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6" y="228865"/>
            <a:ext cx="670718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8" y="1333500"/>
            <a:ext cx="6778625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7011"/>
            <a:ext cx="7416800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37229"/>
            <a:ext cx="74168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zoom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6" y="228865"/>
            <a:ext cx="670718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8" y="1333500"/>
            <a:ext cx="6778625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7011"/>
            <a:ext cx="7416800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37229"/>
            <a:ext cx="74168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zoom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6" y="228865"/>
            <a:ext cx="670718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8" y="1333500"/>
            <a:ext cx="6778625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 descr="29641"/>
          <p:cNvSpPr>
            <a:spLocks/>
          </p:cNvSpPr>
          <p:nvPr/>
        </p:nvSpPr>
        <p:spPr bwMode="gray">
          <a:xfrm>
            <a:off x="36513" y="67470"/>
            <a:ext cx="9077325" cy="1329531"/>
          </a:xfrm>
          <a:custGeom>
            <a:avLst/>
            <a:gdLst>
              <a:gd name="T0" fmla="*/ 0 w 5718"/>
              <a:gd name="T1" fmla="*/ 756 h 1005"/>
              <a:gd name="T2" fmla="*/ 576 w 5718"/>
              <a:gd name="T3" fmla="*/ 560 h 1005"/>
              <a:gd name="T4" fmla="*/ 1403 w 5718"/>
              <a:gd name="T5" fmla="*/ 390 h 1005"/>
              <a:gd name="T6" fmla="*/ 2452 w 5718"/>
              <a:gd name="T7" fmla="*/ 314 h 1005"/>
              <a:gd name="T8" fmla="*/ 3102 w 5718"/>
              <a:gd name="T9" fmla="*/ 326 h 1005"/>
              <a:gd name="T10" fmla="*/ 4043 w 5718"/>
              <a:gd name="T11" fmla="*/ 434 h 1005"/>
              <a:gd name="T12" fmla="*/ 4944 w 5718"/>
              <a:gd name="T13" fmla="*/ 668 h 1005"/>
              <a:gd name="T14" fmla="*/ 5691 w 5718"/>
              <a:gd name="T15" fmla="*/ 971 h 1005"/>
              <a:gd name="T16" fmla="*/ 5718 w 5718"/>
              <a:gd name="T17" fmla="*/ 19 h 1005"/>
              <a:gd name="T18" fmla="*/ 9 w 5718"/>
              <a:gd name="T19" fmla="*/ 0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18" h="1005">
                <a:moveTo>
                  <a:pt x="0" y="756"/>
                </a:moveTo>
                <a:cubicBezTo>
                  <a:pt x="96" y="724"/>
                  <a:pt x="297" y="635"/>
                  <a:pt x="576" y="560"/>
                </a:cubicBezTo>
                <a:cubicBezTo>
                  <a:pt x="855" y="485"/>
                  <a:pt x="1037" y="442"/>
                  <a:pt x="1403" y="390"/>
                </a:cubicBezTo>
                <a:cubicBezTo>
                  <a:pt x="1769" y="337"/>
                  <a:pt x="2154" y="320"/>
                  <a:pt x="2452" y="314"/>
                </a:cubicBezTo>
                <a:lnTo>
                  <a:pt x="3102" y="326"/>
                </a:lnTo>
                <a:cubicBezTo>
                  <a:pt x="3367" y="346"/>
                  <a:pt x="3736" y="377"/>
                  <a:pt x="4043" y="434"/>
                </a:cubicBezTo>
                <a:cubicBezTo>
                  <a:pt x="4350" y="490"/>
                  <a:pt x="4669" y="578"/>
                  <a:pt x="4944" y="668"/>
                </a:cubicBezTo>
                <a:cubicBezTo>
                  <a:pt x="5219" y="757"/>
                  <a:pt x="5679" y="1005"/>
                  <a:pt x="5691" y="971"/>
                </a:cubicBezTo>
                <a:cubicBezTo>
                  <a:pt x="5695" y="964"/>
                  <a:pt x="5718" y="25"/>
                  <a:pt x="5718" y="19"/>
                </a:cubicBezTo>
                <a:cubicBezTo>
                  <a:pt x="5718" y="7"/>
                  <a:pt x="1198" y="4"/>
                  <a:pt x="9" y="0"/>
                </a:cubicBez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96938"/>
            <a:ext cx="8229600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4889" y="5375011"/>
            <a:ext cx="2897187" cy="26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66"/>
                </a:solidFill>
              </a:rPr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5378980"/>
            <a:ext cx="927100" cy="19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ctr" defTabSz="957263">
              <a:defRPr sz="13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3EAF5A-02A3-47C7-A2DA-BB9F5281BFB3}" type="slidenum">
              <a:rPr lang="en-US">
                <a:solidFill>
                  <a:srgbClr val="0000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66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42925" y="44979"/>
            <a:ext cx="7392988" cy="46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-1588" y="0"/>
            <a:ext cx="9145588" cy="5715000"/>
            <a:chOff x="-1" y="0"/>
            <a:chExt cx="8065" cy="6048"/>
          </a:xfrm>
        </p:grpSpPr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-1" y="5629"/>
              <a:ext cx="389" cy="417"/>
            </a:xfrm>
            <a:custGeom>
              <a:avLst/>
              <a:gdLst>
                <a:gd name="T0" fmla="*/ 314 w 389"/>
                <a:gd name="T1" fmla="*/ 416 h 417"/>
                <a:gd name="T2" fmla="*/ 389 w 389"/>
                <a:gd name="T3" fmla="*/ 417 h 417"/>
                <a:gd name="T4" fmla="*/ 158 w 389"/>
                <a:gd name="T5" fmla="*/ 297 h 417"/>
                <a:gd name="T6" fmla="*/ 39 w 389"/>
                <a:gd name="T7" fmla="*/ 179 h 417"/>
                <a:gd name="T8" fmla="*/ 0 w 389"/>
                <a:gd name="T9" fmla="*/ 0 h 417"/>
                <a:gd name="T10" fmla="*/ 1 w 389"/>
                <a:gd name="T11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9" h="417">
                  <a:moveTo>
                    <a:pt x="314" y="416"/>
                  </a:moveTo>
                  <a:lnTo>
                    <a:pt x="389" y="417"/>
                  </a:lnTo>
                  <a:lnTo>
                    <a:pt x="158" y="297"/>
                  </a:lnTo>
                  <a:lnTo>
                    <a:pt x="39" y="179"/>
                  </a:lnTo>
                  <a:lnTo>
                    <a:pt x="0" y="0"/>
                  </a:lnTo>
                  <a:lnTo>
                    <a:pt x="1" y="4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7701" y="5645"/>
              <a:ext cx="363" cy="403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gray">
            <a:xfrm>
              <a:off x="25" y="42"/>
              <a:ext cx="8012" cy="59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-1" y="13"/>
              <a:ext cx="405" cy="441"/>
            </a:xfrm>
            <a:custGeom>
              <a:avLst/>
              <a:gdLst>
                <a:gd name="T0" fmla="*/ 2 w 405"/>
                <a:gd name="T1" fmla="*/ 441 h 441"/>
                <a:gd name="T2" fmla="*/ 107 w 405"/>
                <a:gd name="T3" fmla="*/ 175 h 441"/>
                <a:gd name="T4" fmla="*/ 387 w 405"/>
                <a:gd name="T5" fmla="*/ 0 h 441"/>
                <a:gd name="T6" fmla="*/ 1 w 405"/>
                <a:gd name="T7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" h="441">
                  <a:moveTo>
                    <a:pt x="2" y="441"/>
                  </a:moveTo>
                  <a:cubicBezTo>
                    <a:pt x="19" y="397"/>
                    <a:pt x="0" y="345"/>
                    <a:pt x="107" y="175"/>
                  </a:cubicBezTo>
                  <a:cubicBezTo>
                    <a:pt x="214" y="6"/>
                    <a:pt x="405" y="16"/>
                    <a:pt x="387" y="0"/>
                  </a:cubicBezTo>
                  <a:lnTo>
                    <a:pt x="1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7588" y="0"/>
              <a:ext cx="470" cy="483"/>
            </a:xfrm>
            <a:custGeom>
              <a:avLst/>
              <a:gdLst>
                <a:gd name="T0" fmla="*/ 0 w 470"/>
                <a:gd name="T1" fmla="*/ 4 h 483"/>
                <a:gd name="T2" fmla="*/ 342 w 470"/>
                <a:gd name="T3" fmla="*/ 150 h 483"/>
                <a:gd name="T4" fmla="*/ 470 w 470"/>
                <a:gd name="T5" fmla="*/ 461 h 483"/>
                <a:gd name="T6" fmla="*/ 470 w 470"/>
                <a:gd name="T7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483">
                  <a:moveTo>
                    <a:pt x="0" y="4"/>
                  </a:moveTo>
                  <a:cubicBezTo>
                    <a:pt x="57" y="28"/>
                    <a:pt x="264" y="74"/>
                    <a:pt x="342" y="150"/>
                  </a:cubicBezTo>
                  <a:cubicBezTo>
                    <a:pt x="450" y="275"/>
                    <a:pt x="452" y="483"/>
                    <a:pt x="470" y="461"/>
                  </a:cubicBezTo>
                  <a:lnTo>
                    <a:pt x="47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</p:grpSp>
      <p:sp>
        <p:nvSpPr>
          <p:cNvPr id="1046" name="Line 22"/>
          <p:cNvSpPr>
            <a:spLocks noChangeShapeType="1"/>
          </p:cNvSpPr>
          <p:nvPr/>
        </p:nvSpPr>
        <p:spPr bwMode="gray">
          <a:xfrm>
            <a:off x="323851" y="5417344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843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>
    <p:zoom/>
  </p:transition>
  <p:txStyles>
    <p:titleStyle>
      <a:lvl1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2pPr>
      <a:lvl3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3pPr>
      <a:lvl4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4pPr>
      <a:lvl5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5pPr>
      <a:lvl6pPr marL="4572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6pPr>
      <a:lvl7pPr marL="9144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7pPr>
      <a:lvl8pPr marL="13716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8pPr>
      <a:lvl9pPr marL="18288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defTabSz="95726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>
          <a:solidFill>
            <a:schemeClr val="tx1"/>
          </a:solidFill>
          <a:latin typeface="+mj-lt"/>
        </a:defRPr>
      </a:lvl2pPr>
      <a:lvl3pPr marL="1196975" indent="-239713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j-lt"/>
        </a:defRPr>
      </a:lvl3pPr>
      <a:lvl4pPr marL="1676400" indent="-239713" algn="l" defTabSz="957263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j-lt"/>
        </a:defRPr>
      </a:lvl4pPr>
      <a:lvl5pPr marL="21542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5pPr>
      <a:lvl6pPr marL="26114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6pPr>
      <a:lvl7pPr marL="30686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7pPr>
      <a:lvl8pPr marL="35258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8pPr>
      <a:lvl9pPr marL="39830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7A1BC-9888-4AA6-B885-EBED25012988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803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33400" y="3810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397501"/>
            <a:ext cx="1219200" cy="2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24500" y="5397501"/>
            <a:ext cx="2286000" cy="2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400" y="5397501"/>
            <a:ext cx="1295400" cy="2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AED796-A0C0-40EC-9347-B93ACBBB1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016000"/>
            <a:ext cx="81534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2055" name="Text Box 30"/>
          <p:cNvSpPr txBox="1">
            <a:spLocks noChangeArrowheads="1"/>
          </p:cNvSpPr>
          <p:nvPr/>
        </p:nvSpPr>
        <p:spPr bwMode="black">
          <a:xfrm>
            <a:off x="7381875" y="5336646"/>
            <a:ext cx="1384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2000" b="1" i="1" smtClean="0">
                <a:solidFill>
                  <a:srgbClr val="FFFFFF"/>
                </a:solidFill>
                <a:latin typeface="Arial" charset="0"/>
              </a:rPr>
              <a:t>LOGO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52400" y="698500"/>
            <a:ext cx="8153400" cy="63500"/>
            <a:chOff x="0" y="528"/>
            <a:chExt cx="5232" cy="48"/>
          </a:xfrm>
        </p:grpSpPr>
        <p:sp>
          <p:nvSpPr>
            <p:cNvPr id="2057" name="Line 29"/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Line 31"/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57.xml"/><Relationship Id="rId1" Type="http://schemas.openxmlformats.org/officeDocument/2006/relationships/video" Target="file:///D:\gi&#225;o%20&#225;n%207\nh&#7843;y%20-%20&#273;i&#7873;u%20h&#242;a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400800" cy="5715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409700"/>
            <a:ext cx="6858000" cy="825500"/>
          </a:xfrm>
        </p:spPr>
        <p:txBody>
          <a:bodyPr>
            <a:normAutofit fontScale="90000"/>
          </a:bodyPr>
          <a:lstStyle/>
          <a:p>
            <a:r>
              <a:rPr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THỂ DỤC - CHẠY NHANH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4700"/>
            <a:ext cx="9144000" cy="24003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Mục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1811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phẩm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góp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bồi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dưỡng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thần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trách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nhiệm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cụ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dậy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ở HS: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gắng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đạt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quả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tốt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Đoàn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52701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góp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tầm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vụ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̀: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TD.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khiển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nhiệm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vụ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tin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đứng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trước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đám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thuyết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trình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kiến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đánh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́.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Vận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hàng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ngày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90500"/>
          <a:ext cx="89916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457700"/>
            <a:ext cx="75438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525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952500"/>
            <a:ext cx="4267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NHẢY</a:t>
            </a:r>
          </a:p>
          <a:p>
            <a:pPr algn="just">
              <a:buFontTx/>
              <a:buChar char="-"/>
            </a:pP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t</a:t>
            </a:r>
            <a:r>
              <a:rPr lang="vi-VN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2, 5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pPr algn="just">
              <a:buFontTx/>
              <a:buChar char="-"/>
            </a:pP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2476500"/>
            <a:ext cx="4267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ĐIỀU HÒA</a:t>
            </a:r>
          </a:p>
          <a:p>
            <a:pPr algn="just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rung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hảy - điều hò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114300"/>
            <a:ext cx="8686800" cy="54102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2" grpId="1"/>
      <p:bldP spid="7" grpId="0" animBg="1"/>
      <p:bldP spid="7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14300"/>
            <a:ext cx="89154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Theme">
  <a:themeElements>
    <a:clrScheme name="Custom 78">
      <a:dk1>
        <a:srgbClr val="2D2015"/>
      </a:dk1>
      <a:lt1>
        <a:srgbClr val="FFFFFF"/>
      </a:lt1>
      <a:dk2>
        <a:srgbClr val="523E26"/>
      </a:dk2>
      <a:lt2>
        <a:srgbClr val="E9D683"/>
      </a:lt2>
      <a:accent1>
        <a:srgbClr val="E19023"/>
      </a:accent1>
      <a:accent2>
        <a:srgbClr val="7AAC54"/>
      </a:accent2>
      <a:accent3>
        <a:srgbClr val="B3AFAC"/>
      </a:accent3>
      <a:accent4>
        <a:srgbClr val="AE7C52"/>
      </a:accent4>
      <a:accent5>
        <a:srgbClr val="EEC6AC"/>
      </a:accent5>
      <a:accent6>
        <a:srgbClr val="6E9B4B"/>
      </a:accent6>
      <a:hlink>
        <a:srgbClr val="E9D683"/>
      </a:hlink>
      <a:folHlink>
        <a:srgbClr val="E9D6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Office Theme">
  <a:themeElements>
    <a:clrScheme name="Custom 39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5996CD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4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db2004c019l">
  <a:themeElements>
    <a:clrScheme name="sample 3">
      <a:dk1>
        <a:srgbClr val="000066"/>
      </a:dk1>
      <a:lt1>
        <a:srgbClr val="FFFFFF"/>
      </a:lt1>
      <a:dk2>
        <a:srgbClr val="58A252"/>
      </a:dk2>
      <a:lt2>
        <a:srgbClr val="B2B2B2"/>
      </a:lt2>
      <a:accent1>
        <a:srgbClr val="0066FF"/>
      </a:accent1>
      <a:accent2>
        <a:srgbClr val="2C95A0"/>
      </a:accent2>
      <a:accent3>
        <a:srgbClr val="FFFFFF"/>
      </a:accent3>
      <a:accent4>
        <a:srgbClr val="000056"/>
      </a:accent4>
      <a:accent5>
        <a:srgbClr val="AAB8FF"/>
      </a:accent5>
      <a:accent6>
        <a:srgbClr val="278791"/>
      </a:accent6>
      <a:hlink>
        <a:srgbClr val="35BBE5"/>
      </a:hlink>
      <a:folHlink>
        <a:srgbClr val="872ECA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33CCCC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ADE2E2"/>
        </a:accent5>
        <a:accent6>
          <a:srgbClr val="008AB9"/>
        </a:accent6>
        <a:hlink>
          <a:srgbClr val="6A9EB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415CB3"/>
        </a:dk2>
        <a:lt2>
          <a:srgbClr val="B2B2B2"/>
        </a:lt2>
        <a:accent1>
          <a:srgbClr val="55AEEB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B4D3F3"/>
        </a:accent5>
        <a:accent6>
          <a:srgbClr val="E78A2D"/>
        </a:accent6>
        <a:hlink>
          <a:srgbClr val="4D7AB5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0066FF"/>
        </a:accent1>
        <a:accent2>
          <a:srgbClr val="2C95A0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78791"/>
        </a:accent6>
        <a:hlink>
          <a:srgbClr val="35BBE5"/>
        </a:hlink>
        <a:folHlink>
          <a:srgbClr val="872E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db2004218d">
  <a:themeElements>
    <a:clrScheme name="217tgp_cube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DD8739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DD873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Mau PowerPoint dep 1</Template>
  <TotalTime>630</TotalTime>
  <Words>347</Words>
  <Application>Microsoft Office PowerPoint</Application>
  <PresentationFormat>On-screen Show (16:10)</PresentationFormat>
  <Paragraphs>33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template</vt:lpstr>
      <vt:lpstr>Custom Design</vt:lpstr>
      <vt:lpstr>1_template</vt:lpstr>
      <vt:lpstr>1_Custom Design</vt:lpstr>
      <vt:lpstr>2_template</vt:lpstr>
      <vt:lpstr>2_Custom Design</vt:lpstr>
      <vt:lpstr>cdb2004c019l</vt:lpstr>
      <vt:lpstr>Chủ đề của Office</vt:lpstr>
      <vt:lpstr>cdb2004218d</vt:lpstr>
      <vt:lpstr>1_Chủ đề của Office</vt:lpstr>
      <vt:lpstr>1_Office Theme</vt:lpstr>
      <vt:lpstr>2_Office Theme</vt:lpstr>
      <vt:lpstr>3_Office Theme</vt:lpstr>
      <vt:lpstr>4_Office Theme</vt:lpstr>
      <vt:lpstr>Equity</vt:lpstr>
      <vt:lpstr>BÀI THỂ DỤC - CHẠY NHANH</vt:lpstr>
      <vt:lpstr>Mục tiêu bài học</vt:lpstr>
      <vt:lpstr>Slide 3</vt:lpstr>
      <vt:lpstr>Củng cố</vt:lpstr>
      <vt:lpstr>Luyện Tập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Dung</dc:creator>
  <cp:lastModifiedBy>Dung</cp:lastModifiedBy>
  <cp:revision>60</cp:revision>
  <dcterms:created xsi:type="dcterms:W3CDTF">2021-09-14T14:42:17Z</dcterms:created>
  <dcterms:modified xsi:type="dcterms:W3CDTF">2021-10-12T14:46:40Z</dcterms:modified>
</cp:coreProperties>
</file>